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118B03-A567-4924-893A-4748B76DEB8B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33E78F6-C58C-43FC-8C08-8008BA44C1D7}">
      <dgm:prSet phldrT="[Text]" phldr="1"/>
      <dgm:spPr/>
      <dgm:t>
        <a:bodyPr/>
        <a:lstStyle/>
        <a:p>
          <a:endParaRPr lang="fr-FR" dirty="0"/>
        </a:p>
      </dgm:t>
    </dgm:pt>
    <dgm:pt modelId="{4AAB5A81-55C8-481F-8B89-D3144F671F12}" type="parTrans" cxnId="{EF95FD4E-C441-4B18-92A9-80A1112539B5}">
      <dgm:prSet/>
      <dgm:spPr/>
      <dgm:t>
        <a:bodyPr/>
        <a:lstStyle/>
        <a:p>
          <a:endParaRPr lang="fr-FR"/>
        </a:p>
      </dgm:t>
    </dgm:pt>
    <dgm:pt modelId="{8326E0E4-E948-4C80-B3BA-E17D2C512808}" type="sibTrans" cxnId="{EF95FD4E-C441-4B18-92A9-80A1112539B5}">
      <dgm:prSet/>
      <dgm:spPr/>
      <dgm:t>
        <a:bodyPr/>
        <a:lstStyle/>
        <a:p>
          <a:endParaRPr lang="fr-FR"/>
        </a:p>
      </dgm:t>
    </dgm:pt>
    <dgm:pt modelId="{A206B9DF-AAB8-405B-8BF4-6C1936B17147}">
      <dgm:prSet phldrT="[Text]" phldr="1"/>
      <dgm:spPr/>
      <dgm:t>
        <a:bodyPr/>
        <a:lstStyle/>
        <a:p>
          <a:endParaRPr lang="fr-FR" dirty="0"/>
        </a:p>
      </dgm:t>
    </dgm:pt>
    <dgm:pt modelId="{884CB784-D124-4A24-B6CE-ED5B48DF624C}" type="parTrans" cxnId="{A0C0FCAF-D707-45BC-ACF1-A2B4C70C1A04}">
      <dgm:prSet/>
      <dgm:spPr/>
      <dgm:t>
        <a:bodyPr/>
        <a:lstStyle/>
        <a:p>
          <a:endParaRPr lang="fr-FR"/>
        </a:p>
      </dgm:t>
    </dgm:pt>
    <dgm:pt modelId="{16C4F816-BD4F-4462-A6AA-D1D1891C45F6}" type="sibTrans" cxnId="{A0C0FCAF-D707-45BC-ACF1-A2B4C70C1A04}">
      <dgm:prSet/>
      <dgm:spPr/>
      <dgm:t>
        <a:bodyPr/>
        <a:lstStyle/>
        <a:p>
          <a:endParaRPr lang="fr-FR"/>
        </a:p>
      </dgm:t>
    </dgm:pt>
    <dgm:pt modelId="{208915B6-9041-4E57-A516-E6CB3BA13274}" type="pres">
      <dgm:prSet presAssocID="{F9118B03-A567-4924-893A-4748B76DEB8B}" presName="diagram" presStyleCnt="0">
        <dgm:presLayoutVars>
          <dgm:dir/>
          <dgm:resizeHandles val="exact"/>
        </dgm:presLayoutVars>
      </dgm:prSet>
      <dgm:spPr/>
    </dgm:pt>
    <dgm:pt modelId="{E0BA55DF-4BFC-494A-9AE9-6B997309B2C7}" type="pres">
      <dgm:prSet presAssocID="{433E78F6-C58C-43FC-8C08-8008BA44C1D7}" presName="arrow" presStyleLbl="node1" presStyleIdx="0" presStyleCnt="2" custFlipHor="1" custScaleX="67391" custScaleY="77028">
        <dgm:presLayoutVars>
          <dgm:bulletEnabled val="1"/>
        </dgm:presLayoutVars>
      </dgm:prSet>
      <dgm:spPr/>
    </dgm:pt>
    <dgm:pt modelId="{DA24299E-D531-44E3-B791-797E281FA1B2}" type="pres">
      <dgm:prSet presAssocID="{A206B9DF-AAB8-405B-8BF4-6C1936B17147}" presName="arrow" presStyleLbl="node1" presStyleIdx="1" presStyleCnt="2" custScaleX="75006" custScaleY="61957">
        <dgm:presLayoutVars>
          <dgm:bulletEnabled val="1"/>
        </dgm:presLayoutVars>
      </dgm:prSet>
      <dgm:spPr/>
    </dgm:pt>
  </dgm:ptLst>
  <dgm:cxnLst>
    <dgm:cxn modelId="{36575230-206A-4DD8-9500-4B466E67D6F0}" type="presOf" srcId="{A206B9DF-AAB8-405B-8BF4-6C1936B17147}" destId="{DA24299E-D531-44E3-B791-797E281FA1B2}" srcOrd="0" destOrd="0" presId="urn:microsoft.com/office/officeart/2005/8/layout/arrow5"/>
    <dgm:cxn modelId="{AE5ADB66-F619-4E76-B46C-78C1FC4DB4EA}" type="presOf" srcId="{F9118B03-A567-4924-893A-4748B76DEB8B}" destId="{208915B6-9041-4E57-A516-E6CB3BA13274}" srcOrd="0" destOrd="0" presId="urn:microsoft.com/office/officeart/2005/8/layout/arrow5"/>
    <dgm:cxn modelId="{EF95FD4E-C441-4B18-92A9-80A1112539B5}" srcId="{F9118B03-A567-4924-893A-4748B76DEB8B}" destId="{433E78F6-C58C-43FC-8C08-8008BA44C1D7}" srcOrd="0" destOrd="0" parTransId="{4AAB5A81-55C8-481F-8B89-D3144F671F12}" sibTransId="{8326E0E4-E948-4C80-B3BA-E17D2C512808}"/>
    <dgm:cxn modelId="{A0C0FCAF-D707-45BC-ACF1-A2B4C70C1A04}" srcId="{F9118B03-A567-4924-893A-4748B76DEB8B}" destId="{A206B9DF-AAB8-405B-8BF4-6C1936B17147}" srcOrd="1" destOrd="0" parTransId="{884CB784-D124-4A24-B6CE-ED5B48DF624C}" sibTransId="{16C4F816-BD4F-4462-A6AA-D1D1891C45F6}"/>
    <dgm:cxn modelId="{E67A93C5-B18E-4218-A0EE-BC42D7763CFB}" type="presOf" srcId="{433E78F6-C58C-43FC-8C08-8008BA44C1D7}" destId="{E0BA55DF-4BFC-494A-9AE9-6B997309B2C7}" srcOrd="0" destOrd="0" presId="urn:microsoft.com/office/officeart/2005/8/layout/arrow5"/>
    <dgm:cxn modelId="{18E9D959-207B-44BD-BF17-38A56E3E6DDB}" type="presParOf" srcId="{208915B6-9041-4E57-A516-E6CB3BA13274}" destId="{E0BA55DF-4BFC-494A-9AE9-6B997309B2C7}" srcOrd="0" destOrd="0" presId="urn:microsoft.com/office/officeart/2005/8/layout/arrow5"/>
    <dgm:cxn modelId="{53C672A7-42E9-4B08-BB06-5C2922D59C39}" type="presParOf" srcId="{208915B6-9041-4E57-A516-E6CB3BA13274}" destId="{DA24299E-D531-44E3-B791-797E281FA1B2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0BA55DF-4BFC-494A-9AE9-6B997309B2C7}">
      <dsp:nvSpPr>
        <dsp:cNvPr id="0" name=""/>
        <dsp:cNvSpPr/>
      </dsp:nvSpPr>
      <dsp:spPr>
        <a:xfrm rot="5400000" flipH="1">
          <a:off x="577062" y="721541"/>
          <a:ext cx="2697180" cy="3082880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700" kern="1200" dirty="0"/>
        </a:p>
      </dsp:txBody>
      <dsp:txXfrm rot="5400000">
        <a:off x="856218" y="1588686"/>
        <a:ext cx="2610874" cy="1348590"/>
      </dsp:txXfrm>
    </dsp:sp>
    <dsp:sp modelId="{DA24299E-D531-44E3-B791-797E281FA1B2}">
      <dsp:nvSpPr>
        <dsp:cNvPr id="0" name=""/>
        <dsp:cNvSpPr/>
      </dsp:nvSpPr>
      <dsp:spPr>
        <a:xfrm rot="5400000">
          <a:off x="4650583" y="1023133"/>
          <a:ext cx="3001954" cy="2479696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4264" tIns="334264" rIns="334264" bIns="334264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700" kern="1200" dirty="0"/>
        </a:p>
      </dsp:txBody>
      <dsp:txXfrm rot="-5400000">
        <a:off x="5345659" y="1512493"/>
        <a:ext cx="2045749" cy="15009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CFEC07-704F-4CBF-943C-6CCD843AD9E1}" type="datetimeFigureOut">
              <a:rPr lang="fr-FR" smtClean="0"/>
              <a:t>14/10/2012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3B9D48-90FA-4727-91EE-86C0BA4E8984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2401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3319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38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2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051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0234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21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749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557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430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969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705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9E926-85F8-48EE-89B9-511AED002246}" type="datetimeFigureOut">
              <a:rPr lang="en-US" smtClean="0"/>
              <a:t>10/14/2012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A0DB7-A69E-42F1-8E4C-CE982A7A7F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992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Vive le sport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chemeClr val="tx1"/>
                </a:solidFill>
              </a:rPr>
              <a:t>Chaela</a:t>
            </a:r>
            <a:r>
              <a:rPr lang="en-US" dirty="0" smtClean="0">
                <a:solidFill>
                  <a:schemeClr val="tx1"/>
                </a:solidFill>
              </a:rPr>
              <a:t> Hood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3357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ballon</a:t>
            </a:r>
            <a:endParaRPr lang="fr-FR" dirty="0"/>
          </a:p>
        </p:txBody>
      </p:sp>
      <p:pic>
        <p:nvPicPr>
          <p:cNvPr id="8194" name="Picture 2" descr="C:\Users\bill\AppData\Local\Microsoft\Windows\Temporary Internet Files\Content.IE5\C9ST7B9V\MP900448551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126" y="1600200"/>
            <a:ext cx="459174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0524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but</a:t>
            </a:r>
            <a:endParaRPr lang="fr-FR" dirty="0"/>
          </a:p>
        </p:txBody>
      </p:sp>
      <p:pic>
        <p:nvPicPr>
          <p:cNvPr id="9218" name="Picture 2" descr="C:\Users\bill\AppData\Local\Microsoft\Windows\Temporary Internet Files\Content.IE5\WZNXL1A4\MP900424255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4819" y="1600200"/>
            <a:ext cx="301436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837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arbitre</a:t>
            </a:r>
            <a:endParaRPr lang="fr-FR" dirty="0"/>
          </a:p>
        </p:txBody>
      </p:sp>
      <p:pic>
        <p:nvPicPr>
          <p:cNvPr id="10243" name="Picture 3" descr="C:\Users\bill\AppData\Local\Microsoft\Windows\Temporary Internet Files\Content.IE5\C9ST7B9V\MP900430582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6194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tête</a:t>
            </a:r>
            <a:endParaRPr lang="fr-FR" dirty="0"/>
          </a:p>
        </p:txBody>
      </p:sp>
      <p:pic>
        <p:nvPicPr>
          <p:cNvPr id="11266" name="Picture 2" descr="C:\Users\bill\AppData\Local\Microsoft\Windows\Temporary Internet Files\Content.IE5\QA8YLRYN\MP900443000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20" y="1600200"/>
            <a:ext cx="6800960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6599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pied</a:t>
            </a:r>
            <a:endParaRPr lang="fr-FR" dirty="0"/>
          </a:p>
        </p:txBody>
      </p:sp>
      <p:pic>
        <p:nvPicPr>
          <p:cNvPr id="12290" name="Picture 2" descr="C:\Users\bill\AppData\Local\Microsoft\Windows\Temporary Internet Files\Content.IE5\F0HEDPQM\MP900448433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078" y="1600200"/>
            <a:ext cx="31258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2818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basket</a:t>
            </a:r>
            <a:endParaRPr lang="fr-FR" dirty="0"/>
          </a:p>
        </p:txBody>
      </p:sp>
      <p:pic>
        <p:nvPicPr>
          <p:cNvPr id="13315" name="Picture 3" descr="C:\Users\bill\AppData\Local\Microsoft\Windows\Temporary Internet Files\Content.IE5\C9ST7B9V\MP900431109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8334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panier (de basket)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057400"/>
            <a:ext cx="3642519" cy="3642519"/>
          </a:xfrm>
        </p:spPr>
      </p:pic>
    </p:spTree>
    <p:extLst>
      <p:ext uri="{BB962C8B-B14F-4D97-AF65-F5344CB8AC3E}">
        <p14:creationId xmlns:p14="http://schemas.microsoft.com/office/powerpoint/2010/main" val="22595593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panneau (de basket)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133600"/>
            <a:ext cx="3718719" cy="3718719"/>
          </a:xfrm>
        </p:spPr>
      </p:pic>
    </p:spTree>
    <p:extLst>
      <p:ext uri="{BB962C8B-B14F-4D97-AF65-F5344CB8AC3E}">
        <p14:creationId xmlns:p14="http://schemas.microsoft.com/office/powerpoint/2010/main" val="1202312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demi-cercle (basket)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286000"/>
            <a:ext cx="4480100" cy="2971800"/>
          </a:xfrm>
        </p:spPr>
      </p:pic>
    </p:spTree>
    <p:extLst>
      <p:ext uri="{BB962C8B-B14F-4D97-AF65-F5344CB8AC3E}">
        <p14:creationId xmlns:p14="http://schemas.microsoft.com/office/powerpoint/2010/main" val="10071284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base-ball</a:t>
            </a:r>
            <a:endParaRPr lang="fr-FR" dirty="0"/>
          </a:p>
        </p:txBody>
      </p:sp>
      <p:pic>
        <p:nvPicPr>
          <p:cNvPr id="14339" name="Picture 3" descr="C:\Users\bill\AppData\Local\Microsoft\Windows\Temporary Internet Files\Content.IE5\QA8YLRYN\MP900405356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826" y="1600200"/>
            <a:ext cx="633634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126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foot(ball)</a:t>
            </a:r>
            <a:endParaRPr lang="en-US" dirty="0"/>
          </a:p>
        </p:txBody>
      </p:sp>
      <p:pic>
        <p:nvPicPr>
          <p:cNvPr id="1026" name="Picture 2" descr="C:\Users\bill\AppData\Local\Microsoft\Windows\Temporary Internet Files\Content.IE5\QA8YLRYN\MP900438321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057400"/>
            <a:ext cx="6400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4565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volley (</a:t>
            </a:r>
            <a:r>
              <a:rPr lang="fr-FR" dirty="0" err="1" smtClean="0"/>
              <a:t>ball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15362" name="Picture 2" descr="C:\Program Files (x86)\Microsoft Office\MEDIA\CAGCAT10\j0301480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057400"/>
            <a:ext cx="4724400" cy="351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6874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sol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34344"/>
            <a:ext cx="6096000" cy="4257675"/>
          </a:xfrm>
        </p:spPr>
      </p:pic>
    </p:spTree>
    <p:extLst>
      <p:ext uri="{BB962C8B-B14F-4D97-AF65-F5344CB8AC3E}">
        <p14:creationId xmlns:p14="http://schemas.microsoft.com/office/powerpoint/2010/main" val="995265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</a:t>
            </a:r>
            <a:r>
              <a:rPr lang="fr-FR" dirty="0" smtClean="0"/>
              <a:t>vélo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6871" y="1828800"/>
            <a:ext cx="4970258" cy="3701256"/>
          </a:xfrm>
        </p:spPr>
      </p:pic>
    </p:spTree>
    <p:extLst>
      <p:ext uri="{BB962C8B-B14F-4D97-AF65-F5344CB8AC3E}">
        <p14:creationId xmlns:p14="http://schemas.microsoft.com/office/powerpoint/2010/main" val="25910607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cyclisme</a:t>
            </a:r>
            <a:endParaRPr lang="fr-FR" dirty="0"/>
          </a:p>
        </p:txBody>
      </p:sp>
      <p:pic>
        <p:nvPicPr>
          <p:cNvPr id="16387" name="Picture 3" descr="C:\Users\bill\AppData\Local\Microsoft\Windows\Temporary Internet Files\Content.IE5\F0HEDPQM\MC900365694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020" y="1905000"/>
            <a:ext cx="4123960" cy="400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44966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coureur (sport)</a:t>
            </a:r>
            <a:endParaRPr lang="fr-FR" dirty="0"/>
          </a:p>
        </p:txBody>
      </p:sp>
      <p:pic>
        <p:nvPicPr>
          <p:cNvPr id="17410" name="Picture 2" descr="C:\Users\bill\AppData\Local\Microsoft\Windows\Temporary Internet Files\Content.IE5\WZNXL1A4\MP900422538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057" y="1600200"/>
            <a:ext cx="361988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12125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course</a:t>
            </a:r>
            <a:endParaRPr lang="fr-FR" dirty="0"/>
          </a:p>
        </p:txBody>
      </p:sp>
      <p:pic>
        <p:nvPicPr>
          <p:cNvPr id="18434" name="Picture 2" descr="C:\Users\bill\AppData\Local\Microsoft\Windows\Temporary Internet Files\Content.IE5\C9ST7B9V\MP900424384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54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piste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3123" y="1600200"/>
            <a:ext cx="3617755" cy="4779967"/>
          </a:xfrm>
        </p:spPr>
      </p:pic>
    </p:spTree>
    <p:extLst>
      <p:ext uri="{BB962C8B-B14F-4D97-AF65-F5344CB8AC3E}">
        <p14:creationId xmlns:p14="http://schemas.microsoft.com/office/powerpoint/2010/main" val="368396595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stade</a:t>
            </a:r>
            <a:endParaRPr lang="fr-FR" dirty="0"/>
          </a:p>
        </p:txBody>
      </p:sp>
      <p:pic>
        <p:nvPicPr>
          <p:cNvPr id="19458" name="Picture 2" descr="C:\Users\bill\AppData\Local\Microsoft\Windows\Temporary Internet Files\Content.IE5\QA8YLRYN\MP900422600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170" y="1676400"/>
            <a:ext cx="646566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93255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gradins</a:t>
            </a:r>
            <a:endParaRPr lang="fr-FR" dirty="0"/>
          </a:p>
        </p:txBody>
      </p:sp>
      <p:pic>
        <p:nvPicPr>
          <p:cNvPr id="20482" name="Picture 2" descr="C:\Users\bill\AppData\Local\Microsoft\Windows\Temporary Internet Files\Content.IE5\WZNXL1A4\MP900422828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529" y="1600200"/>
            <a:ext cx="6078942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63198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spectateur</a:t>
            </a:r>
            <a:endParaRPr lang="fr-FR" dirty="0"/>
          </a:p>
        </p:txBody>
      </p:sp>
      <p:pic>
        <p:nvPicPr>
          <p:cNvPr id="21507" name="Picture 3" descr="C:\Users\bill\AppData\Local\Microsoft\Windows\Temporary Internet Files\Content.IE5\F0HEDPQM\MP900430635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5777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terrain de foot</a:t>
            </a:r>
            <a:endParaRPr lang="en-US" dirty="0"/>
          </a:p>
        </p:txBody>
      </p:sp>
      <p:pic>
        <p:nvPicPr>
          <p:cNvPr id="2051" name="Picture 3" descr="C:\Users\bill\AppData\Local\Microsoft\Windows\Temporary Internet Files\Content.IE5\C9ST7B9V\MP900430709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052" y="1600200"/>
            <a:ext cx="685589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6534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spectatrice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447800"/>
            <a:ext cx="3200400" cy="4816656"/>
          </a:xfrm>
        </p:spPr>
      </p:pic>
    </p:spTree>
    <p:extLst>
      <p:ext uri="{BB962C8B-B14F-4D97-AF65-F5344CB8AC3E}">
        <p14:creationId xmlns:p14="http://schemas.microsoft.com/office/powerpoint/2010/main" val="20701813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gagnant(e)</a:t>
            </a:r>
            <a:endParaRPr lang="fr-FR" dirty="0"/>
          </a:p>
        </p:txBody>
      </p:sp>
      <p:pic>
        <p:nvPicPr>
          <p:cNvPr id="1028" name="Picture 4" descr="C:\Users\bill\AppData\Local\Microsoft\Windows\Temporary Internet Files\Content.IE5\C9ST7B9V\MC900078629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1890712"/>
            <a:ext cx="3886200" cy="394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9894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coupe</a:t>
            </a:r>
            <a:endParaRPr lang="fr-FR" dirty="0"/>
          </a:p>
        </p:txBody>
      </p:sp>
      <p:pic>
        <p:nvPicPr>
          <p:cNvPr id="2050" name="Picture 2" descr="C:\Users\bill\AppData\Local\Microsoft\Windows\Temporary Internet Files\Content.IE5\QA8YLRYN\MC900199250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447800"/>
            <a:ext cx="2819400" cy="41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6526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Adverse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6603" y="2237784"/>
            <a:ext cx="3250794" cy="3250794"/>
          </a:xfrm>
        </p:spPr>
      </p:pic>
    </p:spTree>
    <p:extLst>
      <p:ext uri="{BB962C8B-B14F-4D97-AF65-F5344CB8AC3E}">
        <p14:creationId xmlns:p14="http://schemas.microsoft.com/office/powerpoint/2010/main" val="21626383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Comble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55898668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Plein/pleine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" b="4266"/>
          <a:stretch/>
        </p:blipFill>
        <p:spPr>
          <a:xfrm>
            <a:off x="2968728" y="1594960"/>
            <a:ext cx="3206545" cy="4819695"/>
          </a:xfrm>
        </p:spPr>
      </p:pic>
    </p:spTree>
    <p:extLst>
      <p:ext uri="{BB962C8B-B14F-4D97-AF65-F5344CB8AC3E}">
        <p14:creationId xmlns:p14="http://schemas.microsoft.com/office/powerpoint/2010/main" val="6584083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Dribbler</a:t>
            </a:r>
            <a:endParaRPr lang="fr-FR" dirty="0"/>
          </a:p>
        </p:txBody>
      </p:sp>
      <p:pic>
        <p:nvPicPr>
          <p:cNvPr id="3074" name="Picture 2" descr="C:\Users\bill\AppData\Local\Microsoft\Windows\Temporary Internet Files\Content.IE5\C9ST7B9V\MC900441564[1].wm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533590"/>
            <a:ext cx="3352800" cy="4659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2176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Envoyer</a:t>
            </a:r>
            <a:endParaRPr lang="fr-FR" dirty="0"/>
          </a:p>
        </p:txBody>
      </p:sp>
      <p:pic>
        <p:nvPicPr>
          <p:cNvPr id="4098" name="Picture 2" descr="C:\Users\bill\AppData\Local\Microsoft\Windows\Temporary Internet Files\Content.IE5\C9ST7B9V\MC900440464[1].wm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447800"/>
            <a:ext cx="4114800" cy="4864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04837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Lancer</a:t>
            </a:r>
            <a:endParaRPr lang="fr-FR" dirty="0"/>
          </a:p>
        </p:txBody>
      </p:sp>
      <p:pic>
        <p:nvPicPr>
          <p:cNvPr id="5122" name="Picture 2" descr="C:\Users\bill\AppData\Local\Microsoft\Windows\Temporary Internet Files\Content.IE5\QA8YLRYN\MP900430765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550" y="1600200"/>
            <a:ext cx="671289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1955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Siffler</a:t>
            </a:r>
            <a:endParaRPr lang="fr-FR" dirty="0"/>
          </a:p>
        </p:txBody>
      </p:sp>
      <p:pic>
        <p:nvPicPr>
          <p:cNvPr id="6147" name="Picture 3" descr="C:\Users\bill\AppData\Local\Microsoft\Windows\Temporary Internet Files\Content.IE5\WZNXL1A4\MC900383616[1].wm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249" y="2133600"/>
            <a:ext cx="4685502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365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fr-FR" dirty="0" smtClean="0"/>
              <a:t>équipe</a:t>
            </a:r>
            <a:endParaRPr lang="en-US" dirty="0"/>
          </a:p>
        </p:txBody>
      </p:sp>
      <p:pic>
        <p:nvPicPr>
          <p:cNvPr id="3074" name="Picture 2" descr="C:\Users\bill\AppData\Local\Microsoft\Windows\Temporary Internet Files\Content.IE5\F0HEDPQM\MP900422255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54598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stade est comble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500981"/>
            <a:ext cx="5029200" cy="5029200"/>
          </a:xfrm>
        </p:spPr>
      </p:pic>
    </p:spTree>
    <p:extLst>
      <p:ext uri="{BB962C8B-B14F-4D97-AF65-F5344CB8AC3E}">
        <p14:creationId xmlns:p14="http://schemas.microsoft.com/office/powerpoint/2010/main" val="33927400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Donner un coup de pied</a:t>
            </a:r>
            <a:endParaRPr lang="fr-FR" dirty="0"/>
          </a:p>
        </p:txBody>
      </p:sp>
      <p:pic>
        <p:nvPicPr>
          <p:cNvPr id="7170" name="Picture 2" descr="C:\Users\bill\AppData\Local\Microsoft\Windows\Temporary Internet Files\Content.IE5\QA8YLRYN\MP900448584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476" y="1600200"/>
            <a:ext cx="346304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4045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gradins sont pleins</a:t>
            </a:r>
            <a:endParaRPr lang="fr-FR" dirty="0"/>
          </a:p>
        </p:txBody>
      </p:sp>
      <p:pic>
        <p:nvPicPr>
          <p:cNvPr id="8195" name="Picture 3" descr="C:\Users\bill\AppData\Local\Microsoft\Windows\Temporary Internet Files\Content.IE5\C9ST7B9V\MC900088846[1]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612" y="1676400"/>
            <a:ext cx="3614776" cy="4573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16288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Marquer un but</a:t>
            </a:r>
            <a:endParaRPr lang="fr-FR" dirty="0"/>
          </a:p>
        </p:txBody>
      </p:sp>
      <p:pic>
        <p:nvPicPr>
          <p:cNvPr id="9219" name="Picture 3" descr="C:\Users\bill\AppData\Local\Microsoft\Windows\Temporary Internet Files\Content.IE5\F0HEDPQM\MP900431320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178" y="1752600"/>
            <a:ext cx="6783644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3757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Beaucoup de monde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3178" y="1981200"/>
            <a:ext cx="5077645" cy="3962400"/>
          </a:xfrm>
        </p:spPr>
      </p:pic>
    </p:spTree>
    <p:extLst>
      <p:ext uri="{BB962C8B-B14F-4D97-AF65-F5344CB8AC3E}">
        <p14:creationId xmlns:p14="http://schemas.microsoft.com/office/powerpoint/2010/main" val="32515735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Par-dessus</a:t>
            </a:r>
            <a:endParaRPr lang="fr-FR" dirty="0"/>
          </a:p>
        </p:txBody>
      </p:sp>
      <p:pic>
        <p:nvPicPr>
          <p:cNvPr id="10242" name="Picture 2" descr="C:\Users\bill\AppData\Local\Microsoft\Windows\Temporary Internet Files\Content.IE5\QA8YLRYN\MC900432527[1]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0" y="1752600"/>
            <a:ext cx="4191000" cy="419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650746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fr-FR" dirty="0" smtClean="0"/>
                  <a:t>Jusqu’</a:t>
                </a:r>
                <a14:m>
                  <m:oMath xmlns:m="http://schemas.openxmlformats.org/officeDocument/2006/math">
                    <m:acc>
                      <m:accPr>
                        <m:chr m:val="̀"/>
                        <m:ctrlPr>
                          <a:rPr lang="fr-FR" i="1" smtClean="0">
                            <a:latin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</a:rPr>
                          <m:t>𝑎</m:t>
                        </m:r>
                      </m:e>
                    </m:acc>
                  </m:oMath>
                </a14:m>
                <a:endParaRPr lang="fr-FR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b="-85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66" name="Picture 2" descr="C:\Users\bill\AppData\Local\Microsoft\Windows\Temporary Internet Files\Content.IE5\C9ST7B9V\MP900433152[1]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485530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Hier</a:t>
            </a:r>
            <a:endParaRPr lang="fr-F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9" t="13316" b="29747"/>
          <a:stretch/>
        </p:blipFill>
        <p:spPr>
          <a:xfrm>
            <a:off x="1861170" y="1412838"/>
            <a:ext cx="5421660" cy="4606961"/>
          </a:xfrm>
        </p:spPr>
      </p:pic>
    </p:spTree>
    <p:extLst>
      <p:ext uri="{BB962C8B-B14F-4D97-AF65-F5344CB8AC3E}">
        <p14:creationId xmlns:p14="http://schemas.microsoft.com/office/powerpoint/2010/main" val="191738562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Hier matin</a:t>
            </a:r>
            <a:endParaRPr lang="fr-FR" dirty="0"/>
          </a:p>
        </p:txBody>
      </p:sp>
      <p:pic>
        <p:nvPicPr>
          <p:cNvPr id="12290" name="Picture 2" descr="C:\Users\bill\AppData\Local\Microsoft\Windows\Temporary Internet Files\Content.IE5\F0HEDPQM\MP900401224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440" y="2133600"/>
            <a:ext cx="4389120" cy="351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70179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Hier soir</a:t>
            </a:r>
            <a:endParaRPr lang="fr-FR" dirty="0"/>
          </a:p>
        </p:txBody>
      </p:sp>
      <p:pic>
        <p:nvPicPr>
          <p:cNvPr id="13314" name="Picture 2" descr="C:\Users\bill\AppData\Local\Microsoft\Windows\Temporary Internet Files\Content.IE5\C9ST7B9V\MP900449120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105" y="1600200"/>
            <a:ext cx="449578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64924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camp</a:t>
            </a:r>
            <a:endParaRPr lang="fr-FR" dirty="0"/>
          </a:p>
        </p:txBody>
      </p:sp>
      <p:pic>
        <p:nvPicPr>
          <p:cNvPr id="4099" name="Picture 3" descr="C:\Users\bill\AppData\Local\Microsoft\Windows\Temporary Internet Files\Content.IE5\WZNXL1A4\MP900422151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052" y="1600200"/>
            <a:ext cx="6855896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09306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Avant-hier</a:t>
            </a:r>
            <a:endParaRPr lang="fr-FR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093069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51643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fr-FR" dirty="0" smtClean="0"/>
                  <a:t>L’ann</a:t>
                </a:r>
                <a14:m>
                  <m:oMath xmlns:m="http://schemas.openxmlformats.org/officeDocument/2006/math">
                    <m:acc>
                      <m:accPr>
                        <m:chr m:val="́"/>
                        <m:ctrlPr>
                          <a:rPr lang="fr-FR" i="1" smtClean="0">
                            <a:latin typeface="+mn-lt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smtClean="0"/>
                          <m:t>e</m:t>
                        </m:r>
                      </m:e>
                    </m:acc>
                  </m:oMath>
                </a14:m>
                <a:r>
                  <a:rPr lang="fr-FR" dirty="0" smtClean="0"/>
                  <a:t>e </a:t>
                </a:r>
                <a:r>
                  <a:rPr lang="fr-FR" dirty="0" err="1" smtClean="0"/>
                  <a:t>derni</a:t>
                </a:r>
                <a14:m>
                  <m:oMath xmlns:m="http://schemas.openxmlformats.org/officeDocument/2006/math">
                    <m:acc>
                      <m:accPr>
                        <m:chr m:val="̀"/>
                        <m:ctrlPr>
                          <a:rPr lang="fr-FR" i="1" smtClean="0">
                            <a:latin typeface="Cambria Math"/>
                          </a:rPr>
                        </m:ctrlPr>
                      </m:accPr>
                      <m:e>
                        <m:r>
                          <m:rPr>
                            <m:sty m:val="p"/>
                          </m:rPr>
                          <a:rPr lang="en-US" b="0" i="0" smtClean="0"/>
                          <m:t>e</m:t>
                        </m:r>
                      </m:e>
                    </m:acc>
                  </m:oMath>
                </a14:m>
                <a:r>
                  <a:rPr lang="fr-FR" dirty="0" smtClean="0"/>
                  <a:t>re</a:t>
                </a:r>
                <a:endParaRPr lang="fr-FR" dirty="0"/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b="-851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230" y="1600200"/>
            <a:ext cx="7241540" cy="4525963"/>
          </a:xfrm>
        </p:spPr>
      </p:pic>
    </p:spTree>
    <p:extLst>
      <p:ext uri="{BB962C8B-B14F-4D97-AF65-F5344CB8AC3E}">
        <p14:creationId xmlns:p14="http://schemas.microsoft.com/office/powerpoint/2010/main" val="2790254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camp adverse</a:t>
            </a:r>
            <a:endParaRPr lang="fr-FR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286000"/>
            <a:ext cx="5041116" cy="3788569"/>
          </a:xfrm>
        </p:spPr>
      </p:pic>
    </p:spTree>
    <p:extLst>
      <p:ext uri="{BB962C8B-B14F-4D97-AF65-F5344CB8AC3E}">
        <p14:creationId xmlns:p14="http://schemas.microsoft.com/office/powerpoint/2010/main" val="3993141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joueur</a:t>
            </a:r>
            <a:endParaRPr lang="fr-FR" dirty="0"/>
          </a:p>
        </p:txBody>
      </p:sp>
      <p:pic>
        <p:nvPicPr>
          <p:cNvPr id="5122" name="Picture 2" descr="C:\Program Files (x86)\Microsoft Office\MEDIA\CAGCAT10\j0199036.wm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1319" y="2209800"/>
            <a:ext cx="3509481" cy="386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6669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Une joueuse</a:t>
            </a:r>
            <a:endParaRPr lang="fr-FR" dirty="0"/>
          </a:p>
        </p:txBody>
      </p:sp>
      <p:pic>
        <p:nvPicPr>
          <p:cNvPr id="6146" name="Picture 2" descr="C:\Users\bill\AppData\Local\Microsoft\Windows\Temporary Internet Files\Content.IE5\QA8YLRYN\MP900289376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76400"/>
            <a:ext cx="3112008" cy="471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4534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Un gardien de but</a:t>
            </a:r>
            <a:endParaRPr lang="fr-FR" dirty="0"/>
          </a:p>
        </p:txBody>
      </p:sp>
      <p:pic>
        <p:nvPicPr>
          <p:cNvPr id="7170" name="Picture 2" descr="C:\Users\bill\AppData\Local\Microsoft\Windows\Temporary Internet Files\Content.IE5\WZNXL1A4\MP900202176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447800"/>
            <a:ext cx="3124200" cy="4698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72525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2906</TotalTime>
  <Words>138</Words>
  <Application>Microsoft Office PowerPoint</Application>
  <PresentationFormat>On-screen Show (4:3)</PresentationFormat>
  <Paragraphs>52</Paragraphs>
  <Slides>51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52" baseType="lpstr">
      <vt:lpstr>Office Theme</vt:lpstr>
      <vt:lpstr>Vive le sport</vt:lpstr>
      <vt:lpstr>Le foot(ball)</vt:lpstr>
      <vt:lpstr>Le terrain de foot</vt:lpstr>
      <vt:lpstr>Une équipe</vt:lpstr>
      <vt:lpstr>Un camp</vt:lpstr>
      <vt:lpstr>Le camp adverse</vt:lpstr>
      <vt:lpstr>Un joueur</vt:lpstr>
      <vt:lpstr>Une joueuse</vt:lpstr>
      <vt:lpstr>Un gardien de but</vt:lpstr>
      <vt:lpstr>Un ballon</vt:lpstr>
      <vt:lpstr>Un but</vt:lpstr>
      <vt:lpstr>Un arbitre</vt:lpstr>
      <vt:lpstr>Une tête</vt:lpstr>
      <vt:lpstr>Un pied</vt:lpstr>
      <vt:lpstr>Le basket</vt:lpstr>
      <vt:lpstr>Le panier (de basket)</vt:lpstr>
      <vt:lpstr>Le panneau (de basket)</vt:lpstr>
      <vt:lpstr>Le demi-cercle (basket)</vt:lpstr>
      <vt:lpstr>Le base-ball</vt:lpstr>
      <vt:lpstr>Le volley (ball)</vt:lpstr>
      <vt:lpstr>Le sol</vt:lpstr>
      <vt:lpstr>Le vélo</vt:lpstr>
      <vt:lpstr>Le cyclisme</vt:lpstr>
      <vt:lpstr>Un coureur (sport)</vt:lpstr>
      <vt:lpstr>La course</vt:lpstr>
      <vt:lpstr>La piste</vt:lpstr>
      <vt:lpstr>Un stade</vt:lpstr>
      <vt:lpstr>Les gradins</vt:lpstr>
      <vt:lpstr>Un spectateur</vt:lpstr>
      <vt:lpstr>Une spectatrice</vt:lpstr>
      <vt:lpstr>Un gagnant(e)</vt:lpstr>
      <vt:lpstr>Une coupe</vt:lpstr>
      <vt:lpstr>Adverse</vt:lpstr>
      <vt:lpstr>Comble</vt:lpstr>
      <vt:lpstr>Plein/pleine</vt:lpstr>
      <vt:lpstr>Dribbler</vt:lpstr>
      <vt:lpstr>Envoyer</vt:lpstr>
      <vt:lpstr>Lancer</vt:lpstr>
      <vt:lpstr>Siffler</vt:lpstr>
      <vt:lpstr>Le stade est comble</vt:lpstr>
      <vt:lpstr>Donner un coup de pied</vt:lpstr>
      <vt:lpstr>Les gradins sont pleins</vt:lpstr>
      <vt:lpstr>Marquer un but</vt:lpstr>
      <vt:lpstr>Beaucoup de monde</vt:lpstr>
      <vt:lpstr>Par-dessus</vt:lpstr>
      <vt:lpstr>Jusqu’a ̀</vt:lpstr>
      <vt:lpstr>Hier</vt:lpstr>
      <vt:lpstr>Hier matin</vt:lpstr>
      <vt:lpstr>Hier soir</vt:lpstr>
      <vt:lpstr>Avant-hier</vt:lpstr>
      <vt:lpstr>L’anne ́e dernie ̀re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Vive le sport</dc:title>
  <dc:creator>bill</dc:creator>
  <cp:lastModifiedBy>bill</cp:lastModifiedBy>
  <cp:revision>17</cp:revision>
  <cp:lastPrinted>2012-10-14T20:17:00Z</cp:lastPrinted>
  <dcterms:created xsi:type="dcterms:W3CDTF">2012-10-12T19:35:47Z</dcterms:created>
  <dcterms:modified xsi:type="dcterms:W3CDTF">2012-10-14T20:19:33Z</dcterms:modified>
</cp:coreProperties>
</file>